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7" r:id="rId4"/>
    <p:sldId id="259" r:id="rId5"/>
    <p:sldId id="260" r:id="rId6"/>
    <p:sldId id="261" r:id="rId7"/>
    <p:sldId id="264" r:id="rId8"/>
    <p:sldId id="265" r:id="rId9"/>
    <p:sldId id="266" r:id="rId10"/>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05" autoAdjust="0"/>
  </p:normalViewPr>
  <p:slideViewPr>
    <p:cSldViewPr>
      <p:cViewPr varScale="1">
        <p:scale>
          <a:sx n="103" d="100"/>
          <a:sy n="103" d="100"/>
        </p:scale>
        <p:origin x="-1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CA9CE4-5567-4322-A74C-B787E6EB2247}" type="datetimeFigureOut">
              <a:rPr lang="de-DE" smtClean="0"/>
              <a:t>11.02.2015</a:t>
            </a:fld>
            <a:endParaRPr lang="de-DE"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88E8F1-495F-4514-98FE-178D39FA71E0}" type="slidenum">
              <a:rPr lang="de-DE" smtClean="0"/>
              <a:t>‹Nr.›</a:t>
            </a:fld>
            <a:endParaRPr lang="de-DE" dirty="0"/>
          </a:p>
        </p:txBody>
      </p:sp>
    </p:spTree>
    <p:extLst>
      <p:ext uri="{BB962C8B-B14F-4D97-AF65-F5344CB8AC3E}">
        <p14:creationId xmlns:p14="http://schemas.microsoft.com/office/powerpoint/2010/main" val="2215380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688E8F1-495F-4514-98FE-178D39FA71E0}" type="slidenum">
              <a:rPr lang="de-DE" smtClean="0"/>
              <a:t>4</a:t>
            </a:fld>
            <a:endParaRPr lang="de-DE" dirty="0"/>
          </a:p>
        </p:txBody>
      </p:sp>
    </p:spTree>
    <p:extLst>
      <p:ext uri="{BB962C8B-B14F-4D97-AF65-F5344CB8AC3E}">
        <p14:creationId xmlns:p14="http://schemas.microsoft.com/office/powerpoint/2010/main" val="543006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83991BA4-0EE3-4D8C-BF10-A11C502DA5D5}" type="datetimeFigureOut">
              <a:rPr lang="de-DE" smtClean="0"/>
              <a:t>11.02.2015</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6CB2809-383F-4046-9E59-E220F29AA7A5}" type="slidenum">
              <a:rPr lang="de-DE" smtClean="0"/>
              <a:t>‹Nr.›</a:t>
            </a:fld>
            <a:endParaRPr lang="de-DE" dirty="0"/>
          </a:p>
        </p:txBody>
      </p:sp>
    </p:spTree>
    <p:extLst>
      <p:ext uri="{BB962C8B-B14F-4D97-AF65-F5344CB8AC3E}">
        <p14:creationId xmlns:p14="http://schemas.microsoft.com/office/powerpoint/2010/main" val="3060550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3991BA4-0EE3-4D8C-BF10-A11C502DA5D5}" type="datetimeFigureOut">
              <a:rPr lang="de-DE" smtClean="0"/>
              <a:t>11.02.2015</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6CB2809-383F-4046-9E59-E220F29AA7A5}" type="slidenum">
              <a:rPr lang="de-DE" smtClean="0"/>
              <a:t>‹Nr.›</a:t>
            </a:fld>
            <a:endParaRPr lang="de-DE" dirty="0"/>
          </a:p>
        </p:txBody>
      </p:sp>
    </p:spTree>
    <p:extLst>
      <p:ext uri="{BB962C8B-B14F-4D97-AF65-F5344CB8AC3E}">
        <p14:creationId xmlns:p14="http://schemas.microsoft.com/office/powerpoint/2010/main" val="2600559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3991BA4-0EE3-4D8C-BF10-A11C502DA5D5}" type="datetimeFigureOut">
              <a:rPr lang="de-DE" smtClean="0"/>
              <a:t>11.02.2015</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6CB2809-383F-4046-9E59-E220F29AA7A5}" type="slidenum">
              <a:rPr lang="de-DE" smtClean="0"/>
              <a:t>‹Nr.›</a:t>
            </a:fld>
            <a:endParaRPr lang="de-DE" dirty="0"/>
          </a:p>
        </p:txBody>
      </p:sp>
    </p:spTree>
    <p:extLst>
      <p:ext uri="{BB962C8B-B14F-4D97-AF65-F5344CB8AC3E}">
        <p14:creationId xmlns:p14="http://schemas.microsoft.com/office/powerpoint/2010/main" val="3785037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3991BA4-0EE3-4D8C-BF10-A11C502DA5D5}" type="datetimeFigureOut">
              <a:rPr lang="de-DE" smtClean="0"/>
              <a:t>11.02.2015</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6CB2809-383F-4046-9E59-E220F29AA7A5}" type="slidenum">
              <a:rPr lang="de-DE" smtClean="0"/>
              <a:t>‹Nr.›</a:t>
            </a:fld>
            <a:endParaRPr lang="de-DE" dirty="0"/>
          </a:p>
        </p:txBody>
      </p:sp>
    </p:spTree>
    <p:extLst>
      <p:ext uri="{BB962C8B-B14F-4D97-AF65-F5344CB8AC3E}">
        <p14:creationId xmlns:p14="http://schemas.microsoft.com/office/powerpoint/2010/main" val="2620241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83991BA4-0EE3-4D8C-BF10-A11C502DA5D5}" type="datetimeFigureOut">
              <a:rPr lang="de-DE" smtClean="0"/>
              <a:t>11.02.2015</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6CB2809-383F-4046-9E59-E220F29AA7A5}" type="slidenum">
              <a:rPr lang="de-DE" smtClean="0"/>
              <a:t>‹Nr.›</a:t>
            </a:fld>
            <a:endParaRPr lang="de-DE" dirty="0"/>
          </a:p>
        </p:txBody>
      </p:sp>
    </p:spTree>
    <p:extLst>
      <p:ext uri="{BB962C8B-B14F-4D97-AF65-F5344CB8AC3E}">
        <p14:creationId xmlns:p14="http://schemas.microsoft.com/office/powerpoint/2010/main" val="4000589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83991BA4-0EE3-4D8C-BF10-A11C502DA5D5}" type="datetimeFigureOut">
              <a:rPr lang="de-DE" smtClean="0"/>
              <a:t>11.02.2015</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6CB2809-383F-4046-9E59-E220F29AA7A5}" type="slidenum">
              <a:rPr lang="de-DE" smtClean="0"/>
              <a:t>‹Nr.›</a:t>
            </a:fld>
            <a:endParaRPr lang="de-DE" dirty="0"/>
          </a:p>
        </p:txBody>
      </p:sp>
    </p:spTree>
    <p:extLst>
      <p:ext uri="{BB962C8B-B14F-4D97-AF65-F5344CB8AC3E}">
        <p14:creationId xmlns:p14="http://schemas.microsoft.com/office/powerpoint/2010/main" val="1003722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83991BA4-0EE3-4D8C-BF10-A11C502DA5D5}" type="datetimeFigureOut">
              <a:rPr lang="de-DE" smtClean="0"/>
              <a:t>11.02.2015</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96CB2809-383F-4046-9E59-E220F29AA7A5}" type="slidenum">
              <a:rPr lang="de-DE" smtClean="0"/>
              <a:t>‹Nr.›</a:t>
            </a:fld>
            <a:endParaRPr lang="de-DE" dirty="0"/>
          </a:p>
        </p:txBody>
      </p:sp>
    </p:spTree>
    <p:extLst>
      <p:ext uri="{BB962C8B-B14F-4D97-AF65-F5344CB8AC3E}">
        <p14:creationId xmlns:p14="http://schemas.microsoft.com/office/powerpoint/2010/main" val="1895670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83991BA4-0EE3-4D8C-BF10-A11C502DA5D5}" type="datetimeFigureOut">
              <a:rPr lang="de-DE" smtClean="0"/>
              <a:t>11.02.2015</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96CB2809-383F-4046-9E59-E220F29AA7A5}" type="slidenum">
              <a:rPr lang="de-DE" smtClean="0"/>
              <a:t>‹Nr.›</a:t>
            </a:fld>
            <a:endParaRPr lang="de-DE" dirty="0"/>
          </a:p>
        </p:txBody>
      </p:sp>
    </p:spTree>
    <p:extLst>
      <p:ext uri="{BB962C8B-B14F-4D97-AF65-F5344CB8AC3E}">
        <p14:creationId xmlns:p14="http://schemas.microsoft.com/office/powerpoint/2010/main" val="2938313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3991BA4-0EE3-4D8C-BF10-A11C502DA5D5}" type="datetimeFigureOut">
              <a:rPr lang="de-DE" smtClean="0"/>
              <a:t>11.02.2015</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96CB2809-383F-4046-9E59-E220F29AA7A5}" type="slidenum">
              <a:rPr lang="de-DE" smtClean="0"/>
              <a:t>‹Nr.›</a:t>
            </a:fld>
            <a:endParaRPr lang="de-DE" dirty="0"/>
          </a:p>
        </p:txBody>
      </p:sp>
    </p:spTree>
    <p:extLst>
      <p:ext uri="{BB962C8B-B14F-4D97-AF65-F5344CB8AC3E}">
        <p14:creationId xmlns:p14="http://schemas.microsoft.com/office/powerpoint/2010/main" val="3196769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83991BA4-0EE3-4D8C-BF10-A11C502DA5D5}" type="datetimeFigureOut">
              <a:rPr lang="de-DE" smtClean="0"/>
              <a:t>11.02.2015</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6CB2809-383F-4046-9E59-E220F29AA7A5}" type="slidenum">
              <a:rPr lang="de-DE" smtClean="0"/>
              <a:t>‹Nr.›</a:t>
            </a:fld>
            <a:endParaRPr lang="de-DE" dirty="0"/>
          </a:p>
        </p:txBody>
      </p:sp>
    </p:spTree>
    <p:extLst>
      <p:ext uri="{BB962C8B-B14F-4D97-AF65-F5344CB8AC3E}">
        <p14:creationId xmlns:p14="http://schemas.microsoft.com/office/powerpoint/2010/main" val="1670331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83991BA4-0EE3-4D8C-BF10-A11C502DA5D5}" type="datetimeFigureOut">
              <a:rPr lang="de-DE" smtClean="0"/>
              <a:t>11.02.2015</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6CB2809-383F-4046-9E59-E220F29AA7A5}" type="slidenum">
              <a:rPr lang="de-DE" smtClean="0"/>
              <a:t>‹Nr.›</a:t>
            </a:fld>
            <a:endParaRPr lang="de-DE" dirty="0"/>
          </a:p>
        </p:txBody>
      </p:sp>
    </p:spTree>
    <p:extLst>
      <p:ext uri="{BB962C8B-B14F-4D97-AF65-F5344CB8AC3E}">
        <p14:creationId xmlns:p14="http://schemas.microsoft.com/office/powerpoint/2010/main" val="52075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91BA4-0EE3-4D8C-BF10-A11C502DA5D5}" type="datetimeFigureOut">
              <a:rPr lang="de-DE" smtClean="0"/>
              <a:t>11.02.2015</a:t>
            </a:fld>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B2809-383F-4046-9E59-E220F29AA7A5}" type="slidenum">
              <a:rPr lang="de-DE" smtClean="0"/>
              <a:t>‹Nr.›</a:t>
            </a:fld>
            <a:endParaRPr lang="de-DE" dirty="0"/>
          </a:p>
        </p:txBody>
      </p:sp>
    </p:spTree>
    <p:extLst>
      <p:ext uri="{BB962C8B-B14F-4D97-AF65-F5344CB8AC3E}">
        <p14:creationId xmlns:p14="http://schemas.microsoft.com/office/powerpoint/2010/main" val="1669482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Lacrosse</a:t>
            </a:r>
            <a:endParaRPr lang="de-DE" dirty="0"/>
          </a:p>
        </p:txBody>
      </p:sp>
      <p:sp>
        <p:nvSpPr>
          <p:cNvPr id="3" name="Untertitel 2"/>
          <p:cNvSpPr>
            <a:spLocks noGrp="1"/>
          </p:cNvSpPr>
          <p:nvPr>
            <p:ph type="subTitle" idx="1"/>
          </p:nvPr>
        </p:nvSpPr>
        <p:spPr/>
        <p:txBody>
          <a:bodyPr/>
          <a:lstStyle/>
          <a:p>
            <a:endParaRPr lang="de-DE" dirty="0"/>
          </a:p>
        </p:txBody>
      </p:sp>
    </p:spTree>
    <p:extLst>
      <p:ext uri="{BB962C8B-B14F-4D97-AF65-F5344CB8AC3E}">
        <p14:creationId xmlns:p14="http://schemas.microsoft.com/office/powerpoint/2010/main" val="2321789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006" y="0"/>
            <a:ext cx="9176006" cy="6858000"/>
          </a:xfrm>
        </p:spPr>
      </p:pic>
    </p:spTree>
    <p:extLst>
      <p:ext uri="{BB962C8B-B14F-4D97-AF65-F5344CB8AC3E}">
        <p14:creationId xmlns:p14="http://schemas.microsoft.com/office/powerpoint/2010/main" val="3054454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Die Geschichte von Lacrosse !</a:t>
            </a:r>
            <a:endParaRPr lang="de-DE" dirty="0"/>
          </a:p>
        </p:txBody>
      </p:sp>
      <p:sp>
        <p:nvSpPr>
          <p:cNvPr id="3" name="Inhaltsplatzhalter 2"/>
          <p:cNvSpPr>
            <a:spLocks noGrp="1"/>
          </p:cNvSpPr>
          <p:nvPr>
            <p:ph idx="1"/>
          </p:nvPr>
        </p:nvSpPr>
        <p:spPr>
          <a:xfrm>
            <a:off x="467544" y="1556792"/>
            <a:ext cx="8229600" cy="4525963"/>
          </a:xfrm>
        </p:spPr>
        <p:txBody>
          <a:bodyPr/>
          <a:lstStyle/>
          <a:p>
            <a:pPr marL="0" indent="0">
              <a:buNone/>
            </a:pPr>
            <a:r>
              <a:rPr lang="de-DE" dirty="0" smtClean="0"/>
              <a:t>Lacrosse wurde von den Indianern in Nord Amerika und Canada erfunden. Sie spielten es um den Kriegsgott zu huldigen oder oft auch um den Teamgeist vor Kriegen gegen andere Stämme zu stärken. Es spielten dann meistens hunderte von Spielern gegeneinander. In diesen Spielen kamen häufig Menschen ums Leben.</a:t>
            </a:r>
            <a:endParaRPr lang="de-DE" dirty="0"/>
          </a:p>
        </p:txBody>
      </p:sp>
      <p:sp>
        <p:nvSpPr>
          <p:cNvPr id="4" name="Rechteck 3"/>
          <p:cNvSpPr/>
          <p:nvPr/>
        </p:nvSpPr>
        <p:spPr>
          <a:xfrm>
            <a:off x="4140760" y="3244334"/>
            <a:ext cx="237566" cy="369332"/>
          </a:xfrm>
          <a:prstGeom prst="rect">
            <a:avLst/>
          </a:prstGeom>
        </p:spPr>
        <p:txBody>
          <a:bodyPr wrap="none">
            <a:spAutoFit/>
          </a:bodyPr>
          <a:lstStyle/>
          <a:p>
            <a:r>
              <a:rPr lang="de-DE" dirty="0" smtClean="0"/>
              <a:t> </a:t>
            </a:r>
            <a:endParaRPr lang="de-DE" dirty="0"/>
          </a:p>
        </p:txBody>
      </p:sp>
    </p:spTree>
    <p:extLst>
      <p:ext uri="{BB962C8B-B14F-4D97-AF65-F5344CB8AC3E}">
        <p14:creationId xmlns:p14="http://schemas.microsoft.com/office/powerpoint/2010/main" val="4115552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Fakten </a:t>
            </a:r>
            <a:endParaRPr lang="de-DE" dirty="0"/>
          </a:p>
        </p:txBody>
      </p:sp>
      <p:sp>
        <p:nvSpPr>
          <p:cNvPr id="3" name="Inhaltsplatzhalter 2"/>
          <p:cNvSpPr>
            <a:spLocks noGrp="1"/>
          </p:cNvSpPr>
          <p:nvPr>
            <p:ph idx="1"/>
          </p:nvPr>
        </p:nvSpPr>
        <p:spPr/>
        <p:txBody>
          <a:bodyPr>
            <a:normAutofit fontScale="85000" lnSpcReduction="10000"/>
          </a:bodyPr>
          <a:lstStyle/>
          <a:p>
            <a:r>
              <a:rPr lang="de-DE" dirty="0" smtClean="0"/>
              <a:t>Das Feld ist 55 m breit und 102 m lang. </a:t>
            </a:r>
          </a:p>
          <a:p>
            <a:r>
              <a:rPr lang="de-DE" dirty="0" smtClean="0"/>
              <a:t>Das Tor ist 1.83m mal 1.38m groß. </a:t>
            </a:r>
          </a:p>
          <a:p>
            <a:r>
              <a:rPr lang="de-DE" dirty="0" smtClean="0"/>
              <a:t>Gespielt wird mit einem Ball aus Hartgummi  </a:t>
            </a:r>
            <a:endParaRPr lang="de-DE" dirty="0"/>
          </a:p>
          <a:p>
            <a:r>
              <a:rPr lang="de-DE" dirty="0" smtClean="0"/>
              <a:t>Der Ball hat einen </a:t>
            </a:r>
            <a:r>
              <a:rPr lang="de-DE" dirty="0"/>
              <a:t>D</a:t>
            </a:r>
            <a:r>
              <a:rPr lang="de-DE" dirty="0" smtClean="0"/>
              <a:t>urchmesser von 20 cm und wiegt 140g.</a:t>
            </a:r>
          </a:p>
          <a:p>
            <a:r>
              <a:rPr lang="de-DE" dirty="0" smtClean="0"/>
              <a:t>Der Schläger wird </a:t>
            </a:r>
            <a:r>
              <a:rPr lang="de-DE" dirty="0" smtClean="0"/>
              <a:t>Crosse</a:t>
            </a:r>
            <a:r>
              <a:rPr lang="de-DE" dirty="0" smtClean="0"/>
              <a:t> genannt und  ist zwischen 101 und 183 cm groß.</a:t>
            </a:r>
          </a:p>
          <a:p>
            <a:r>
              <a:rPr lang="de-DE" dirty="0" smtClean="0"/>
              <a:t>Im Schlägerkopf ist ein Netz das sogenannte Pocket </a:t>
            </a:r>
          </a:p>
          <a:p>
            <a:r>
              <a:rPr lang="de-DE" dirty="0" smtClean="0"/>
              <a:t>Das spiel geht 4x20min und bei den Frauen 2x30min. </a:t>
            </a:r>
          </a:p>
          <a:p>
            <a:endParaRPr lang="de-DE" dirty="0" smtClean="0"/>
          </a:p>
        </p:txBody>
      </p:sp>
    </p:spTree>
    <p:extLst>
      <p:ext uri="{BB962C8B-B14F-4D97-AF65-F5344CB8AC3E}">
        <p14:creationId xmlns:p14="http://schemas.microsoft.com/office/powerpoint/2010/main" val="699946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Fakten </a:t>
            </a:r>
            <a:endParaRPr lang="de-DE" dirty="0"/>
          </a:p>
        </p:txBody>
      </p:sp>
      <p:sp>
        <p:nvSpPr>
          <p:cNvPr id="3" name="Inhaltsplatzhalter 2"/>
          <p:cNvSpPr>
            <a:spLocks noGrp="1"/>
          </p:cNvSpPr>
          <p:nvPr>
            <p:ph idx="1"/>
          </p:nvPr>
        </p:nvSpPr>
        <p:spPr/>
        <p:txBody>
          <a:bodyPr/>
          <a:lstStyle/>
          <a:p>
            <a:r>
              <a:rPr lang="de-DE" dirty="0" smtClean="0"/>
              <a:t>Ein Lacrosse Team besteht aus 10 Mann. </a:t>
            </a:r>
          </a:p>
          <a:p>
            <a:r>
              <a:rPr lang="de-DE" dirty="0" smtClean="0"/>
              <a:t>Da das Spiel sehr auf Körperkontakt geht tragen die Spieler Helme, Handschuhe, Ellbogen/Knieschoner und einen </a:t>
            </a:r>
            <a:r>
              <a:rPr lang="de-DE" dirty="0"/>
              <a:t>U</a:t>
            </a:r>
            <a:r>
              <a:rPr lang="de-DE" dirty="0" smtClean="0"/>
              <a:t>nterleibschutz</a:t>
            </a:r>
          </a:p>
        </p:txBody>
      </p:sp>
    </p:spTree>
    <p:extLst>
      <p:ext uri="{BB962C8B-B14F-4D97-AF65-F5344CB8AC3E}">
        <p14:creationId xmlns:p14="http://schemas.microsoft.com/office/powerpoint/2010/main" val="28221852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Wie wird es gespielt ?</a:t>
            </a:r>
            <a:endParaRPr lang="de-DE" dirty="0"/>
          </a:p>
        </p:txBody>
      </p:sp>
      <p:sp>
        <p:nvSpPr>
          <p:cNvPr id="3" name="Inhaltsplatzhalter 2"/>
          <p:cNvSpPr>
            <a:spLocks noGrp="1"/>
          </p:cNvSpPr>
          <p:nvPr>
            <p:ph idx="1"/>
          </p:nvPr>
        </p:nvSpPr>
        <p:spPr/>
        <p:txBody>
          <a:bodyPr/>
          <a:lstStyle/>
          <a:p>
            <a:r>
              <a:rPr lang="de-DE" dirty="0" smtClean="0"/>
              <a:t>Das Spiel startet mit einem Face-off. </a:t>
            </a:r>
            <a:endParaRPr lang="de-DE" dirty="0"/>
          </a:p>
        </p:txBody>
      </p:sp>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1933" y="2492896"/>
            <a:ext cx="5201561" cy="3528392"/>
          </a:xfrm>
          <a:prstGeom prst="rect">
            <a:avLst/>
          </a:prstGeom>
        </p:spPr>
      </p:pic>
    </p:spTree>
    <p:extLst>
      <p:ext uri="{BB962C8B-B14F-4D97-AF65-F5344CB8AC3E}">
        <p14:creationId xmlns:p14="http://schemas.microsoft.com/office/powerpoint/2010/main" val="6816221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Face-off </a:t>
            </a:r>
            <a:endParaRPr lang="de-DE" dirty="0"/>
          </a:p>
        </p:txBody>
      </p:sp>
      <p:sp>
        <p:nvSpPr>
          <p:cNvPr id="3" name="Inhaltsplatzhalter 2"/>
          <p:cNvSpPr>
            <a:spLocks noGrp="1"/>
          </p:cNvSpPr>
          <p:nvPr>
            <p:ph idx="1"/>
          </p:nvPr>
        </p:nvSpPr>
        <p:spPr/>
        <p:txBody>
          <a:bodyPr/>
          <a:lstStyle/>
          <a:p>
            <a:pPr marL="0" indent="0">
              <a:buNone/>
            </a:pPr>
            <a:r>
              <a:rPr lang="de-DE" dirty="0" smtClean="0"/>
              <a:t>Bei dem Face-off knien oder hocken die 2 Spieler die das Face-off durchführen wollen am Mittelpunkt gegenüber. Sie versuchen dann </a:t>
            </a:r>
            <a:r>
              <a:rPr lang="de-DE" dirty="0"/>
              <a:t>n</a:t>
            </a:r>
            <a:r>
              <a:rPr lang="de-DE" dirty="0" smtClean="0"/>
              <a:t>ach Anpfiff den Ball zu erobern und ihrem Mitspielern zu passen. Die Verteidiger können durch Körperkontakt oder indem sie gegen den </a:t>
            </a:r>
            <a:r>
              <a:rPr lang="de-DE" dirty="0" smtClean="0"/>
              <a:t>Crosse</a:t>
            </a:r>
            <a:r>
              <a:rPr lang="de-DE" dirty="0" smtClean="0"/>
              <a:t> des Angreifers Schlagen den Ball freibekommen. </a:t>
            </a:r>
          </a:p>
        </p:txBody>
      </p:sp>
    </p:spTree>
    <p:extLst>
      <p:ext uri="{BB962C8B-B14F-4D97-AF65-F5344CB8AC3E}">
        <p14:creationId xmlns:p14="http://schemas.microsoft.com/office/powerpoint/2010/main" val="21881313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Wie wird es gespielt ?</a:t>
            </a:r>
            <a:endParaRPr lang="de-DE" dirty="0"/>
          </a:p>
        </p:txBody>
      </p:sp>
      <p:sp>
        <p:nvSpPr>
          <p:cNvPr id="3" name="Inhaltsplatzhalter 2"/>
          <p:cNvSpPr>
            <a:spLocks noGrp="1"/>
          </p:cNvSpPr>
          <p:nvPr>
            <p:ph idx="1"/>
          </p:nvPr>
        </p:nvSpPr>
        <p:spPr/>
        <p:txBody>
          <a:bodyPr/>
          <a:lstStyle/>
          <a:p>
            <a:pPr marL="0" indent="0">
              <a:buNone/>
            </a:pPr>
            <a:r>
              <a:rPr lang="de-DE" dirty="0" smtClean="0"/>
              <a:t>Nach dem das Face-off abgeschlossen wurde versuchen die Teams den Ball in das Gegnerische Tor zu Spielen. </a:t>
            </a:r>
            <a:r>
              <a:rPr lang="de-DE" dirty="0" smtClean="0"/>
              <a:t>Die Verteidiger können durch Körperkontakt oder indem sie gegen den </a:t>
            </a:r>
            <a:r>
              <a:rPr lang="de-DE" dirty="0" smtClean="0"/>
              <a:t>Crosse</a:t>
            </a:r>
            <a:r>
              <a:rPr lang="de-DE" dirty="0" smtClean="0"/>
              <a:t> des Angreifers Schlagen den Ball freibekommen. </a:t>
            </a:r>
            <a:endParaRPr lang="de-DE" dirty="0"/>
          </a:p>
        </p:txBody>
      </p:sp>
    </p:spTree>
    <p:extLst>
      <p:ext uri="{BB962C8B-B14F-4D97-AF65-F5344CB8AC3E}">
        <p14:creationId xmlns:p14="http://schemas.microsoft.com/office/powerpoint/2010/main" val="2722439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Quelle </a:t>
            </a:r>
            <a:endParaRPr lang="de-DE" dirty="0"/>
          </a:p>
        </p:txBody>
      </p:sp>
      <p:sp>
        <p:nvSpPr>
          <p:cNvPr id="3" name="Inhaltsplatzhalter 2"/>
          <p:cNvSpPr>
            <a:spLocks noGrp="1"/>
          </p:cNvSpPr>
          <p:nvPr>
            <p:ph idx="1"/>
          </p:nvPr>
        </p:nvSpPr>
        <p:spPr/>
        <p:txBody>
          <a:bodyPr/>
          <a:lstStyle/>
          <a:p>
            <a:r>
              <a:rPr lang="de-DE" dirty="0" smtClean="0"/>
              <a:t>Wikipedia </a:t>
            </a:r>
          </a:p>
          <a:p>
            <a:r>
              <a:rPr lang="de-DE" dirty="0" smtClean="0"/>
              <a:t>Spiegel Online </a:t>
            </a:r>
            <a:endParaRPr lang="de-DE" dirty="0"/>
          </a:p>
        </p:txBody>
      </p:sp>
    </p:spTree>
    <p:extLst>
      <p:ext uri="{BB962C8B-B14F-4D97-AF65-F5344CB8AC3E}">
        <p14:creationId xmlns:p14="http://schemas.microsoft.com/office/powerpoint/2010/main" val="4222670472"/>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267</Words>
  <Application>Microsoft Office PowerPoint</Application>
  <PresentationFormat>Bildschirmpräsentation (4:3)</PresentationFormat>
  <Paragraphs>25</Paragraphs>
  <Slides>9</Slides>
  <Notes>1</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Larissa</vt:lpstr>
      <vt:lpstr>Lacrosse</vt:lpstr>
      <vt:lpstr>PowerPoint-Präsentation</vt:lpstr>
      <vt:lpstr>Die Geschichte von Lacrosse !</vt:lpstr>
      <vt:lpstr>Fakten </vt:lpstr>
      <vt:lpstr>Fakten </vt:lpstr>
      <vt:lpstr>Wie wird es gespielt ?</vt:lpstr>
      <vt:lpstr>Face-off </vt:lpstr>
      <vt:lpstr>Wie wird es gespielt ?</vt:lpstr>
      <vt:lpstr>Quelle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Lacrosse</dc:title>
  <dc:creator>Daniel und Fabian</dc:creator>
  <cp:lastModifiedBy>Daniel und Fabian</cp:lastModifiedBy>
  <cp:revision>8</cp:revision>
  <dcterms:created xsi:type="dcterms:W3CDTF">2015-02-11T16:56:47Z</dcterms:created>
  <dcterms:modified xsi:type="dcterms:W3CDTF">2015-02-11T18:48:20Z</dcterms:modified>
</cp:coreProperties>
</file>